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75" r:id="rId23"/>
    <p:sldId id="281" r:id="rId24"/>
    <p:sldId id="276" r:id="rId25"/>
    <p:sldId id="283" r:id="rId26"/>
    <p:sldId id="277" r:id="rId27"/>
    <p:sldId id="279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0" autoAdjust="0"/>
    <p:restoredTop sz="94660"/>
  </p:normalViewPr>
  <p:slideViewPr>
    <p:cSldViewPr>
      <p:cViewPr varScale="1">
        <p:scale>
          <a:sx n="69" d="100"/>
          <a:sy n="69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269E-0F76-4A7D-B005-099F966F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1F8-93CB-4450-9486-A1B14AB18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9E4-FF2E-45D3-A503-1C4CFADB7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33B409-0EDD-42C7-BF83-B8AA89D37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3F130E-FC08-4BEF-927D-E1E04FFB7E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EC-F5E5-4FBD-9164-CF899AB38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703B-C101-44DC-A1D6-FD0CC9934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FA5D-D031-4463-938A-1F9E5C5DC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016E-892D-4412-9D68-582367F8B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BABE-5C8B-42D6-8D52-35B9F406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F94A-98EF-4319-9091-E531BD6DF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F895-81CC-4663-B9A8-B01D3C180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B2B4-823F-4BCD-8DFC-6B31FB413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A402-FDC6-453C-947F-58D3D4CD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87;&#1088;&#1077;&#1079;&#1077;&#1085;&#1090;&#1072;&#1094;&#1080;&#1080;%20&#1074;&#1086;&#1074;\&#1051;&#1077;&#1074;&#1080;&#1090;&#1072;&#1085;_-_&#1054;_&#1085;&#1072;&#1095;&#1072;&#1083;&#1077;_&#1042;&#1054;&#1049;&#1053;&#1067;_)))_&#1042;&#1089;&#1090;&#1072;&#1074;&#1072;&#1081;_,_&#1089;&#1090;&#1088;&#1072;&#1085;&#1072;_&#1086;&#1075;&#1088;&#1086;&#1084;&#1085;&#1072;&#1103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7;&#1079;&#1077;&#1085;&#1090;&#1072;&#1094;&#1080;&#1080;%20&#1074;&#1086;&#1074;\&#1042;&#1086;&#1077;&#1085;&#1085;&#1099;&#1077;_&#1087;&#1077;&#1089;&#1085;&#1080;_41-45_&#1075;&#1086;&#1076;&#1086;&#1074;_-_&#1044;&#1077;&#1085;&#1100;_&#1055;&#1086;&#1073;&#1077;&#1076;&#1099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7;&#1079;&#1077;&#1085;&#1090;&#1072;&#1094;&#1080;&#1080;%20&#1074;&#1086;&#1074;\&#8470;1_&#1073;&#1086;&#1084;&#1073;&#1072;_&#1080;_&#1089;&#1080;&#1088;&#1077;&#1085;&#1072;__-_&#1086;&#1073;&#1098;&#1103;&#1074;&#1083;&#1077;&#1085;&#1080;&#1077;_&#1086;_&#1085;&#1072;&#1095;&#1072;&#1083;&#1077;_&#1074;&#1086;&#1081;&#1085;&#1099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b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747000" cy="52578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Великая Отечественная война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Но бои шли не только</a:t>
            </a:r>
            <a:br>
              <a:rPr lang="ru-RU" sz="4000"/>
            </a:br>
            <a:r>
              <a:rPr lang="ru-RU" sz="4000"/>
              <a:t> на фронте.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362200"/>
            <a:ext cx="40386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И стар, и млад, все, кто мог держать в руках лопату, строили укрепления, копали окопы.</a:t>
            </a:r>
          </a:p>
        </p:txBody>
      </p:sp>
      <p:pic>
        <p:nvPicPr>
          <p:cNvPr id="12292" name="Picture 4" descr="p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419600" cy="33194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52400"/>
            <a:ext cx="4038600" cy="453072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800"/>
              <a:t>Опустели цеха заводов, потому что мужчины ушли на фронт.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Но заводы должны работать.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Солдатам на фронте нужны мины, пушки, снаряды, пулемёты. Кто же будет их делать?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Тогда на заводы пришли женщины и подростки.</a:t>
            </a:r>
          </a:p>
        </p:txBody>
      </p:sp>
      <p:pic>
        <p:nvPicPr>
          <p:cNvPr id="14340" name="Picture 4" descr="p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3886200" cy="3068638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4344" name="Picture 8" descr="в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2671763" cy="3048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0" y="1066800"/>
            <a:ext cx="3429000" cy="44545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Женщины сказали: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800"/>
              <a:t>Мы заменим наших мужей.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Подростки сказали: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800"/>
              <a:t>Мы научимся работать на станках наших отцов и старших братьев. </a:t>
            </a:r>
          </a:p>
        </p:txBody>
      </p:sp>
      <p:pic>
        <p:nvPicPr>
          <p:cNvPr id="15364" name="Picture 4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953000" cy="3429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 эти дни четырнадцатилетний мальчик писал отцу на фронт:</a:t>
            </a:r>
          </a:p>
        </p:txBody>
      </p:sp>
      <p:pic>
        <p:nvPicPr>
          <p:cNvPr id="16390" name="Picture 6" descr="Копия 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5588"/>
            <a:ext cx="8077200" cy="52832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77813"/>
            <a:ext cx="8001000" cy="1550987"/>
          </a:xfrm>
        </p:spPr>
        <p:txBody>
          <a:bodyPr/>
          <a:lstStyle/>
          <a:p>
            <a:r>
              <a:rPr lang="ru-RU" sz="2000" b="1"/>
              <a:t>На фронте не хватало оружия, а в тылу день и ночь работали заводы- делали танки, самолёты, автоматы. Их под бомбёжками доставляли на фронт на бронепоездах, машинах и даже на собаках!</a:t>
            </a:r>
          </a:p>
        </p:txBody>
      </p:sp>
      <p:pic>
        <p:nvPicPr>
          <p:cNvPr id="17412" name="Picture 4" descr="p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343400" cy="32623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7413" name="Picture 5" descr="p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4114800" cy="30908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/>
          <a:lstStyle/>
          <a:p>
            <a:r>
              <a:rPr lang="ru-RU" sz="2800"/>
              <a:t>Там, где территорию захватывали немцы, люди уходили в леса и создавали партизанские отряды. В отрядах были мужчины, которых не взяли на фронт по состоянию здоровья, женщины и подростки.</a:t>
            </a:r>
          </a:p>
        </p:txBody>
      </p:sp>
      <p:pic>
        <p:nvPicPr>
          <p:cNvPr id="18436" name="Picture 4" descr="p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238750" cy="393382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в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810000" cy="3810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9461" name="Picture 5" descr="в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333875" cy="3138488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Тяжело приходилось бойцам на фронте. </a:t>
            </a:r>
            <a:br>
              <a:rPr lang="ru-RU" sz="2800"/>
            </a:br>
            <a:r>
              <a:rPr lang="ru-RU" sz="2800"/>
              <a:t>Трудно было людям и в тылу.</a:t>
            </a:r>
          </a:p>
        </p:txBody>
      </p:sp>
      <p:pic>
        <p:nvPicPr>
          <p:cNvPr id="20488" name="Picture 8" descr="p18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4038600" cy="3032125"/>
          </a:xfr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</p:spPr>
      </p:pic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71800"/>
            <a:ext cx="4038600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Люди голодали.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Многие дети лишились своих родителей.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7315200" cy="1143000"/>
          </a:xfrm>
        </p:spPr>
        <p:txBody>
          <a:bodyPr/>
          <a:lstStyle/>
          <a:p>
            <a:r>
              <a:rPr lang="ru-RU">
                <a:solidFill>
                  <a:srgbClr val="800000"/>
                </a:solidFill>
              </a:rPr>
              <a:t>Блокадный Ленинград.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Целых 900 дней жил город в окружении.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Днём и ночью немцы обстреливали город.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Тысячи жителей погибли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от голода и холода.</a:t>
            </a:r>
          </a:p>
        </p:txBody>
      </p:sp>
      <p:pic>
        <p:nvPicPr>
          <p:cNvPr id="21508" name="Picture 4" descr="p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495800" cy="33766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канирование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304800"/>
            <a:ext cx="5668962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800000"/>
                </a:solidFill>
              </a:rPr>
              <a:t>22 июня 1941 года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Воскресное утро выдалось солнечным, тёплым, тихим. Но вдруг в мирную тишину ворвался из уличных репродукторов тревожный громкий голос: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/>
              <a:t>Германские войска без предупреждения напали на нашу страну.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/>
              <a:t>ВОЙНА!</a:t>
            </a:r>
          </a:p>
        </p:txBody>
      </p:sp>
      <p:pic>
        <p:nvPicPr>
          <p:cNvPr id="6151" name="Picture 7" descr="p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7287" y="1603375"/>
            <a:ext cx="3400425" cy="4524375"/>
          </a:xfr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</p:spPr>
      </p:pic>
      <p:pic>
        <p:nvPicPr>
          <p:cNvPr id="7" name="Левитан_-_О_начале_ВОЙНЫ_)))_Вставай_,_страна_огром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92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148" grpId="0"/>
      <p:bldP spid="61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057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05600" cy="6781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543800" cy="914400"/>
          </a:xfrm>
        </p:spPr>
        <p:txBody>
          <a:bodyPr/>
          <a:lstStyle/>
          <a:p>
            <a:r>
              <a:rPr lang="ru-RU"/>
              <a:t>4 года длилась война!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66800"/>
            <a:ext cx="40386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800000"/>
                </a:solidFill>
              </a:rPr>
              <a:t>1941-1945г.г.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Сантиметр за сантиметром наши войска гнали врага прочь с нашей земли. И вот, наконец,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30 апреля 1945г. над поверженным фашистским Рейхстагом в Берлине наши солдаты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800000"/>
                </a:solidFill>
              </a:rPr>
              <a:t>Егоров М.А.и  Кантария М.В.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водрузили Знамя Победы. </a:t>
            </a:r>
          </a:p>
        </p:txBody>
      </p:sp>
      <p:pic>
        <p:nvPicPr>
          <p:cNvPr id="24583" name="Picture 2" descr="K:\азбука войны в картинках\463AF3B60B1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3048000" cy="2286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24585" name="Picture 2" descr="K:\азбука войны в картинках\38046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2800"/>
            <a:ext cx="2486025" cy="32766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05739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</a:rPr>
              <a:t>Люди. Покуда сердца стучатся, - помните!</a:t>
            </a:r>
            <a:br>
              <a:rPr lang="ru-RU" sz="2400" b="1" dirty="0" smtClean="0">
                <a:solidFill>
                  <a:srgbClr val="FF0000"/>
                </a:solidFill>
                <a:effectLst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</a:rPr>
              <a:t>Какою ценой завоёвано счастье, - помните!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209800"/>
            <a:ext cx="449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Погибло – </a:t>
            </a:r>
          </a:p>
          <a:p>
            <a:r>
              <a:rPr lang="ru-RU" dirty="0">
                <a:solidFill>
                  <a:srgbClr val="FF0000"/>
                </a:solidFill>
              </a:rPr>
              <a:t>20 млн. советских людей.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Разрушено – </a:t>
            </a:r>
          </a:p>
          <a:p>
            <a:r>
              <a:rPr lang="ru-RU" dirty="0">
                <a:solidFill>
                  <a:srgbClr val="FF0000"/>
                </a:solidFill>
              </a:rPr>
              <a:t>1710  городов, </a:t>
            </a:r>
          </a:p>
          <a:p>
            <a:r>
              <a:rPr lang="ru-RU" dirty="0">
                <a:solidFill>
                  <a:srgbClr val="FF0000"/>
                </a:solidFill>
              </a:rPr>
              <a:t>70 тыс. сёл и деревень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Остались без крова – </a:t>
            </a:r>
          </a:p>
          <a:p>
            <a:r>
              <a:rPr lang="ru-RU" dirty="0">
                <a:solidFill>
                  <a:srgbClr val="FF0000"/>
                </a:solidFill>
              </a:rPr>
              <a:t>25 млн. человек.</a:t>
            </a:r>
          </a:p>
        </p:txBody>
      </p:sp>
      <p:pic>
        <p:nvPicPr>
          <p:cNvPr id="8" name="Рисунок 7" descr="Рисувв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143000"/>
            <a:ext cx="4038600" cy="53848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9 мая мы празднуем День победы</a:t>
            </a:r>
          </a:p>
        </p:txBody>
      </p:sp>
      <p:pic>
        <p:nvPicPr>
          <p:cNvPr id="25604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590925" cy="4438650"/>
          </a:xfrm>
          <a:prstGeom prst="rect">
            <a:avLst/>
          </a:prstGeom>
          <a:noFill/>
        </p:spPr>
      </p:pic>
      <p:pic>
        <p:nvPicPr>
          <p:cNvPr id="25605" name="Picture 5" descr="phoca_thumb_l_Красная площадь в день пара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4419600" cy="282892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05400" y="4800600"/>
            <a:ext cx="2682875" cy="9159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/>
              <a:t>8 мая 1945 года- первый парад в честь Дня победы</a:t>
            </a:r>
          </a:p>
        </p:txBody>
      </p:sp>
      <p:pic>
        <p:nvPicPr>
          <p:cNvPr id="10" name="Военные_песни_41-45_годов_-_День_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98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5602" grpId="0"/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hoca_thumb_l_Красная площадь в день па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4512"/>
            <a:ext cx="8001000" cy="5556688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76400" y="60198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8 мая 1945 года- первый парад в честь Дня победы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victory_day_parade_rehearsal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19600" cy="3079750"/>
          </a:xfrm>
          <a:prstGeom prst="rect">
            <a:avLst/>
          </a:prstGeom>
          <a:noFill/>
        </p:spPr>
      </p:pic>
      <p:pic>
        <p:nvPicPr>
          <p:cNvPr id="26629" name="Picture 5" descr="victoryday_parade_rehearsal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343400" cy="2941638"/>
          </a:xfrm>
          <a:prstGeom prst="rect">
            <a:avLst/>
          </a:prstGeom>
          <a:noFill/>
        </p:spPr>
      </p:pic>
      <p:pic>
        <p:nvPicPr>
          <p:cNvPr id="8" name="Содержимое 5" descr="Я помню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83820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75 </a:t>
            </a:r>
            <a:r>
              <a:rPr lang="ru-RU" sz="4000" dirty="0"/>
              <a:t>лет прошло со дня окончания этой страшной войны.</a:t>
            </a:r>
          </a:p>
        </p:txBody>
      </p:sp>
      <p:pic>
        <p:nvPicPr>
          <p:cNvPr id="48144" name="Содержимое 3" descr="003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5029200" cy="3108325"/>
          </a:xfrm>
          <a:noFill/>
          <a:ln/>
        </p:spPr>
      </p:pic>
      <p:sp>
        <p:nvSpPr>
          <p:cNvPr id="48143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5105400" y="1295400"/>
            <a:ext cx="4038600" cy="399732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Поклонимся великим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тем годам,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Тем славным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 командирам и бойцам,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И маршалам страны,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и рядовым,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Поклонимся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и мертвым, и живым.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Всем тем, которых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забывать нельзя,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  <a:effectLst/>
              </a:rPr>
              <a:t>Поклонимся, поклонимся, друзья!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/>
          </a:p>
        </p:txBody>
      </p:sp>
      <p:pic>
        <p:nvPicPr>
          <p:cNvPr id="48145" name="Picture 17" descr="123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5029200" cy="2362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/>
      <p:bldP spid="481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75_let_pob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297" y="0"/>
            <a:ext cx="952029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286000"/>
            <a:ext cx="4038600" cy="243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/>
              <a:t>Тысячи мужчин в возрасте от 23 до 36 лет уходили на фронт.</a:t>
            </a:r>
          </a:p>
        </p:txBody>
      </p:sp>
      <p:pic>
        <p:nvPicPr>
          <p:cNvPr id="7172" name="Picture 4" descr="p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5105400" cy="51054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848600" cy="1192213"/>
          </a:xfrm>
        </p:spPr>
        <p:txBody>
          <a:bodyPr/>
          <a:lstStyle/>
          <a:p>
            <a:r>
              <a:rPr lang="ru-RU" sz="3200" b="1"/>
              <a:t>Начались кровопролитные бои за освобождение нашей Родины</a:t>
            </a:r>
          </a:p>
        </p:txBody>
      </p:sp>
      <p:pic>
        <p:nvPicPr>
          <p:cNvPr id="8196" name="Picture 4" descr="p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067175" cy="305435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8197" name="Picture 5" descr="p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267200" cy="32051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Бои шли на земле, на воде и в воздухе. </a:t>
            </a:r>
          </a:p>
        </p:txBody>
      </p:sp>
      <p:pic>
        <p:nvPicPr>
          <p:cNvPr id="9220" name="Picture 4" descr="p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05200"/>
            <a:ext cx="4191000" cy="31480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9221" name="Picture 5" descr="p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191000" cy="31242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/>
              <a:t>Немцы старались разрушить наши города, сёла, мосты. Они с самолётов </a:t>
            </a:r>
            <a:br>
              <a:rPr lang="ru-RU" sz="2800" b="1"/>
            </a:br>
            <a:r>
              <a:rPr lang="ru-RU" sz="2800" b="1"/>
              <a:t>днём и ночью бомбили наши города.</a:t>
            </a:r>
          </a:p>
        </p:txBody>
      </p:sp>
      <p:pic>
        <p:nvPicPr>
          <p:cNvPr id="10244" name="Picture 4" descr="p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267200" cy="32035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0245" name="Picture 5" descr="p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419600" cy="33178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800" b="1"/>
              <a:t>Вокруг гремели взрывы снарядов. Полыхали пожары. Дымились руины разрушенных зданий…</a:t>
            </a:r>
          </a:p>
        </p:txBody>
      </p:sp>
      <p:pic>
        <p:nvPicPr>
          <p:cNvPr id="44036" name="Picture 4" descr="в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352800" cy="2433638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44037" name="Picture 5" descr="в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2959100" cy="43434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44038" name="Picture 6" descr="в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91000"/>
            <a:ext cx="3276600" cy="245745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8" name="№1_бомба_и_сирена__-_объявление_о_начале_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8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4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66800"/>
            <a:ext cx="403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Многие остались без крыши над головой и имущества, потому что их дома были разрушены взрывами снарядов.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Много человек погибло под обстрелами и под развалинами домов.</a:t>
            </a:r>
          </a:p>
        </p:txBody>
      </p:sp>
      <p:pic>
        <p:nvPicPr>
          <p:cNvPr id="11268" name="Picture 4" descr="p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953000" cy="37195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8600" y="4953000"/>
            <a:ext cx="4833938" cy="119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0"/>
              <a:t>15 июля 1943 года Толя Фролов на пепелище своего дома. Село Ульяново Орловской области.</a:t>
            </a:r>
          </a:p>
          <a:p>
            <a:pPr algn="ctr"/>
            <a:r>
              <a:rPr lang="ru-RU" b="0"/>
              <a:t>Фото М. Савина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  <p:bldP spid="112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От вражеских снарядов люди укрывались в бомбоубежище.</a:t>
            </a:r>
          </a:p>
        </p:txBody>
      </p:sp>
      <p:pic>
        <p:nvPicPr>
          <p:cNvPr id="13316" name="Picture 4" descr="p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724400" cy="35464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600200" y="5410200"/>
            <a:ext cx="6477000" cy="119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0"/>
              <a:t>1942 год.</a:t>
            </a:r>
          </a:p>
          <a:p>
            <a:pPr algn="ctr"/>
            <a:r>
              <a:rPr lang="ru-RU" b="0"/>
              <a:t>В московском метро на станции «Маяковская» во время бомбардировки немецкой авиации.</a:t>
            </a:r>
          </a:p>
          <a:p>
            <a:pPr algn="ctr"/>
            <a:r>
              <a:rPr lang="ru-RU" b="0"/>
              <a:t>Раздача молока детям.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545</Words>
  <Application>Microsoft Office PowerPoint</Application>
  <PresentationFormat>Экран (4:3)</PresentationFormat>
  <Paragraphs>71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Великая Отечественная война</vt:lpstr>
      <vt:lpstr>22 июня 1941 года</vt:lpstr>
      <vt:lpstr>Слайд 3</vt:lpstr>
      <vt:lpstr>Начались кровопролитные бои за освобождение нашей Родины</vt:lpstr>
      <vt:lpstr>Бои шли на земле, на воде и в воздухе. </vt:lpstr>
      <vt:lpstr>Немцы старались разрушить наши города, сёла, мосты. Они с самолётов  днём и ночью бомбили наши города.</vt:lpstr>
      <vt:lpstr>Вокруг гремели взрывы снарядов. Полыхали пожары. Дымились руины разрушенных зданий…</vt:lpstr>
      <vt:lpstr>Слайд 8</vt:lpstr>
      <vt:lpstr>От вражеских снарядов люди укрывались в бомбоубежище.</vt:lpstr>
      <vt:lpstr>Но бои шли не только  на фронте.</vt:lpstr>
      <vt:lpstr>Слайд 11</vt:lpstr>
      <vt:lpstr>Слайд 12</vt:lpstr>
      <vt:lpstr>В эти дни четырнадцатилетний мальчик писал отцу на фронт:</vt:lpstr>
      <vt:lpstr>На фронте не хватало оружия, а в тылу день и ночь работали заводы- делали танки, самолёты, автоматы. Их под бомбёжками доставляли на фронт на бронепоездах, машинах и даже на собаках!</vt:lpstr>
      <vt:lpstr>Там, где территорию захватывали немцы, люди уходили в леса и создавали партизанские отряды. В отрядах были мужчины, которых не взяли на фронт по состоянию здоровья, женщины и подростки.</vt:lpstr>
      <vt:lpstr>Слайд 16</vt:lpstr>
      <vt:lpstr>Тяжело приходилось бойцам на фронте.  Трудно было людям и в тылу.</vt:lpstr>
      <vt:lpstr>Блокадный Ленинград.</vt:lpstr>
      <vt:lpstr>Слайд 19</vt:lpstr>
      <vt:lpstr>Слайд 20</vt:lpstr>
      <vt:lpstr>Слайд 21</vt:lpstr>
      <vt:lpstr>4 года длилась война!</vt:lpstr>
      <vt:lpstr>Люди. Покуда сердца стучатся, - помните! Какою ценой завоёвано счастье, - помните! </vt:lpstr>
      <vt:lpstr>9 мая мы празднуем День победы</vt:lpstr>
      <vt:lpstr>Слайд 25</vt:lpstr>
      <vt:lpstr>Слайд 26</vt:lpstr>
      <vt:lpstr>75 лет прошло со дня окончания этой страшной войны.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Коля и Жанна</dc:creator>
  <cp:lastModifiedBy>Пользователь</cp:lastModifiedBy>
  <cp:revision>31</cp:revision>
  <cp:lastPrinted>1601-01-01T00:00:00Z</cp:lastPrinted>
  <dcterms:created xsi:type="dcterms:W3CDTF">1601-01-01T00:00:00Z</dcterms:created>
  <dcterms:modified xsi:type="dcterms:W3CDTF">2020-06-09T07:12:12Z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